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66" r:id="rId5"/>
    <p:sldId id="261" r:id="rId6"/>
    <p:sldId id="259" r:id="rId7"/>
    <p:sldId id="267" r:id="rId8"/>
    <p:sldId id="260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4/17/2018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588664"/>
            <a:ext cx="7406640" cy="3560416"/>
          </a:xfrm>
        </p:spPr>
        <p:txBody>
          <a:bodyPr anchor="ctr"/>
          <a:lstStyle/>
          <a:p>
            <a:pPr algn="ctr"/>
            <a:r>
              <a:rPr lang="uk-UA" dirty="0" smtClean="0"/>
              <a:t>ТЕМА ПРОЕКТУ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4772744"/>
            <a:ext cx="7406640" cy="1752600"/>
          </a:xfrm>
        </p:spPr>
        <p:txBody>
          <a:bodyPr/>
          <a:lstStyle/>
          <a:p>
            <a:r>
              <a:rPr lang="uk-UA" dirty="0" smtClean="0"/>
              <a:t>Виконав: Студент М.Н.</a:t>
            </a:r>
          </a:p>
          <a:p>
            <a:r>
              <a:rPr lang="uk-UA" dirty="0" smtClean="0"/>
              <a:t>Керівник: доцент Викладач П.П.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1338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Актуальність </a:t>
            </a:r>
            <a:r>
              <a:rPr lang="uk-UA" dirty="0"/>
              <a:t>теми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0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16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Об'єкт та предмет дослідження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31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Задачі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виконати порівняльний аналіз …</a:t>
            </a:r>
          </a:p>
          <a:p>
            <a:r>
              <a:rPr lang="uk-UA" dirty="0" smtClean="0"/>
              <a:t>побудувати модель …</a:t>
            </a:r>
          </a:p>
          <a:p>
            <a:r>
              <a:rPr lang="uk-UA" dirty="0" smtClean="0"/>
              <a:t>розробити …</a:t>
            </a:r>
          </a:p>
          <a:p>
            <a:r>
              <a:rPr lang="uk-UA" dirty="0" smtClean="0"/>
              <a:t>дослідити ефективність запропонованого …</a:t>
            </a:r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329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Існуючі рішення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8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Запропоноване рішення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796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Наукова новизна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552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Апробація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549152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uk-UA" dirty="0" smtClean="0"/>
              <a:t>Робота пройшла апробацію на міжнародній конференції </a:t>
            </a:r>
            <a:br>
              <a:rPr lang="uk-UA" dirty="0" smtClean="0"/>
            </a:br>
            <a:r>
              <a:rPr lang="uk-UA" dirty="0" smtClean="0"/>
              <a:t>«Дні науки - 2018»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11062" r="16000" b="3341"/>
          <a:stretch/>
        </p:blipFill>
        <p:spPr bwMode="auto">
          <a:xfrm>
            <a:off x="2051720" y="2996952"/>
            <a:ext cx="5181600" cy="366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142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Публікації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384864" cy="4800600"/>
          </a:xfrm>
        </p:spPr>
        <p:txBody>
          <a:bodyPr>
            <a:normAutofit fontScale="85000" lnSpcReduction="10000"/>
          </a:bodyPr>
          <a:lstStyle/>
          <a:p>
            <a:r>
              <a:rPr lang="uk-UA" dirty="0" err="1"/>
              <a:t>Клейменов</a:t>
            </a:r>
            <a:r>
              <a:rPr lang="uk-UA" dirty="0"/>
              <a:t> Р.С., Ліхоузова Т.А. Проблеми кешування даних при використанні мови програмування </a:t>
            </a:r>
            <a:r>
              <a:rPr lang="en-US" dirty="0"/>
              <a:t>Java // </a:t>
            </a:r>
            <a:r>
              <a:rPr lang="uk-UA" dirty="0"/>
              <a:t>Міжвідомчий науково-технічний збірник «Адаптивні системи автоматичного управління» № 2(31), 2017 – 26-30 </a:t>
            </a:r>
            <a:r>
              <a:rPr lang="en-US" dirty="0"/>
              <a:t>c</a:t>
            </a:r>
            <a:r>
              <a:rPr lang="en-US" dirty="0" smtClean="0"/>
              <a:t>.</a:t>
            </a:r>
            <a:endParaRPr lang="uk-UA" dirty="0" smtClean="0"/>
          </a:p>
          <a:p>
            <a:r>
              <a:rPr lang="ru-RU" dirty="0" err="1"/>
              <a:t>Дем’янова</a:t>
            </a:r>
            <a:r>
              <a:rPr lang="ru-RU" dirty="0"/>
              <a:t> Ю.О., Ліхоузова Т.А. </a:t>
            </a:r>
            <a:r>
              <a:rPr lang="ru-RU" dirty="0" err="1"/>
              <a:t>Мобільний</a:t>
            </a:r>
            <a:r>
              <a:rPr lang="ru-RU" dirty="0"/>
              <a:t> </a:t>
            </a:r>
            <a:r>
              <a:rPr lang="ru-RU" dirty="0" err="1"/>
              <a:t>додаток</a:t>
            </a:r>
            <a:r>
              <a:rPr lang="ru-RU" dirty="0"/>
              <a:t> для </a:t>
            </a:r>
            <a:r>
              <a:rPr lang="ru-RU" dirty="0" err="1"/>
              <a:t>побудови</a:t>
            </a:r>
            <a:r>
              <a:rPr lang="ru-RU" dirty="0"/>
              <a:t> персонального </a:t>
            </a:r>
            <a:r>
              <a:rPr lang="ru-RU" dirty="0" err="1"/>
              <a:t>розкладу</a:t>
            </a:r>
            <a:r>
              <a:rPr lang="ru-RU" dirty="0"/>
              <a:t> </a:t>
            </a:r>
            <a:r>
              <a:rPr lang="ru-RU" dirty="0" err="1"/>
              <a:t>прийому</a:t>
            </a:r>
            <a:r>
              <a:rPr lang="ru-RU" dirty="0"/>
              <a:t> </a:t>
            </a:r>
            <a:r>
              <a:rPr lang="ru-RU" dirty="0" err="1"/>
              <a:t>медикаментів</a:t>
            </a:r>
            <a:r>
              <a:rPr lang="ru-RU" dirty="0"/>
              <a:t> // XIV Международная научно-практическая конференция  «Дни науки  –  2018» 22-30.03.2018, Чехия, Прага – c.70-72</a:t>
            </a:r>
          </a:p>
        </p:txBody>
      </p:sp>
    </p:spTree>
    <p:extLst>
      <p:ext uri="{BB962C8B-B14F-4D97-AF65-F5344CB8AC3E}">
        <p14:creationId xmlns:p14="http://schemas.microsoft.com/office/powerpoint/2010/main" val="193492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08920"/>
            <a:ext cx="7200800" cy="1143000"/>
          </a:xfrm>
        </p:spPr>
        <p:txBody>
          <a:bodyPr/>
          <a:lstStyle/>
          <a:p>
            <a:pPr algn="ctr"/>
            <a:r>
              <a:rPr lang="uk-UA" dirty="0" smtClean="0"/>
              <a:t>Дякую за увагу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0571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</TotalTime>
  <Words>115</Words>
  <Application>Microsoft Office PowerPoint</Application>
  <PresentationFormat>Экран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ТЕМА ПРОЕКТУ</vt:lpstr>
      <vt:lpstr>Актуальність теми</vt:lpstr>
      <vt:lpstr>Мета</vt:lpstr>
      <vt:lpstr>Об'єкт та предмет дослідження</vt:lpstr>
      <vt:lpstr>Задачі</vt:lpstr>
      <vt:lpstr>Існуючі рішення</vt:lpstr>
      <vt:lpstr>Запропоноване рішення</vt:lpstr>
      <vt:lpstr>Наукова новизна</vt:lpstr>
      <vt:lpstr>Апробація</vt:lpstr>
      <vt:lpstr>Публікації</vt:lpstr>
      <vt:lpstr>Дякую за увагу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ПРОЕКТУ</dc:title>
  <dc:creator>Admin</dc:creator>
  <cp:lastModifiedBy>Admin</cp:lastModifiedBy>
  <cp:revision>4</cp:revision>
  <dcterms:created xsi:type="dcterms:W3CDTF">2018-04-17T10:35:51Z</dcterms:created>
  <dcterms:modified xsi:type="dcterms:W3CDTF">2018-04-17T11:13:26Z</dcterms:modified>
</cp:coreProperties>
</file>